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ABF8-2B37-4E2D-AE20-D2B2394627CD}" type="datetimeFigureOut">
              <a:rPr lang="lt-LT" smtClean="0"/>
              <a:t>2014-02-19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E70-62FE-4C1E-A319-6CACEF06F02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9420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ABF8-2B37-4E2D-AE20-D2B2394627CD}" type="datetimeFigureOut">
              <a:rPr lang="lt-LT" smtClean="0"/>
              <a:t>2014-02-19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E70-62FE-4C1E-A319-6CACEF06F02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0129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ABF8-2B37-4E2D-AE20-D2B2394627CD}" type="datetimeFigureOut">
              <a:rPr lang="lt-LT" smtClean="0"/>
              <a:t>2014-02-19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E70-62FE-4C1E-A319-6CACEF06F02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2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ABF8-2B37-4E2D-AE20-D2B2394627CD}" type="datetimeFigureOut">
              <a:rPr lang="lt-LT" smtClean="0"/>
              <a:t>2014-02-19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E70-62FE-4C1E-A319-6CACEF06F02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44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ABF8-2B37-4E2D-AE20-D2B2394627CD}" type="datetimeFigureOut">
              <a:rPr lang="lt-LT" smtClean="0"/>
              <a:t>2014-02-19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E70-62FE-4C1E-A319-6CACEF06F02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830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ABF8-2B37-4E2D-AE20-D2B2394627CD}" type="datetimeFigureOut">
              <a:rPr lang="lt-LT" smtClean="0"/>
              <a:t>2014-02-19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E70-62FE-4C1E-A319-6CACEF06F02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462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ABF8-2B37-4E2D-AE20-D2B2394627CD}" type="datetimeFigureOut">
              <a:rPr lang="lt-LT" smtClean="0"/>
              <a:t>2014-02-19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E70-62FE-4C1E-A319-6CACEF06F02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1903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ABF8-2B37-4E2D-AE20-D2B2394627CD}" type="datetimeFigureOut">
              <a:rPr lang="lt-LT" smtClean="0"/>
              <a:t>2014-02-19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E70-62FE-4C1E-A319-6CACEF06F02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521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ABF8-2B37-4E2D-AE20-D2B2394627CD}" type="datetimeFigureOut">
              <a:rPr lang="lt-LT" smtClean="0"/>
              <a:t>2014-02-19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E70-62FE-4C1E-A319-6CACEF06F02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728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ABF8-2B37-4E2D-AE20-D2B2394627CD}" type="datetimeFigureOut">
              <a:rPr lang="lt-LT" smtClean="0"/>
              <a:t>2014-02-19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E70-62FE-4C1E-A319-6CACEF06F02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191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ABF8-2B37-4E2D-AE20-D2B2394627CD}" type="datetimeFigureOut">
              <a:rPr lang="lt-LT" smtClean="0"/>
              <a:t>2014-02-19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E70-62FE-4C1E-A319-6CACEF06F02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703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ABF8-2B37-4E2D-AE20-D2B2394627CD}" type="datetimeFigureOut">
              <a:rPr lang="lt-LT" smtClean="0"/>
              <a:t>2014-02-19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13E70-62FE-4C1E-A319-6CACEF06F02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250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7074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vytautas</dc:creator>
  <cp:lastModifiedBy>vytautas</cp:lastModifiedBy>
  <cp:revision>1</cp:revision>
  <dcterms:created xsi:type="dcterms:W3CDTF">2014-02-19T13:40:21Z</dcterms:created>
  <dcterms:modified xsi:type="dcterms:W3CDTF">2014-02-19T13:40:46Z</dcterms:modified>
</cp:coreProperties>
</file>